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6" r:id="rId4"/>
    <p:sldId id="258" r:id="rId5"/>
    <p:sldId id="265" r:id="rId6"/>
    <p:sldId id="269" r:id="rId7"/>
    <p:sldId id="260" r:id="rId8"/>
    <p:sldId id="270" r:id="rId9"/>
    <p:sldId id="259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87B"/>
    <a:srgbClr val="005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9" autoAdjust="0"/>
    <p:restoredTop sz="94728" autoAdjust="0"/>
  </p:normalViewPr>
  <p:slideViewPr>
    <p:cSldViewPr>
      <p:cViewPr varScale="1">
        <p:scale>
          <a:sx n="88" d="100"/>
          <a:sy n="88" d="100"/>
        </p:scale>
        <p:origin x="13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27D96A2-6709-4046-BEF8-448A53A4C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031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7F9CD7D-AEF3-4BAB-AA15-80E060EC6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165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79EAD21-B0E8-410E-BCE1-484B1FDCDBF8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Need copy of plan to go over</a:t>
            </a:r>
          </a:p>
        </p:txBody>
      </p:sp>
    </p:spTree>
    <p:extLst>
      <p:ext uri="{BB962C8B-B14F-4D97-AF65-F5344CB8AC3E}">
        <p14:creationId xmlns:p14="http://schemas.microsoft.com/office/powerpoint/2010/main" val="298030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F0E3452-9EAB-4FB5-B29A-E0E99B72FC42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Need copy of plan to go over</a:t>
            </a:r>
          </a:p>
        </p:txBody>
      </p:sp>
    </p:spTree>
    <p:extLst>
      <p:ext uri="{BB962C8B-B14F-4D97-AF65-F5344CB8AC3E}">
        <p14:creationId xmlns:p14="http://schemas.microsoft.com/office/powerpoint/2010/main" val="324995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1D020C8-CD16-4880-B4D7-9C79BB7596CF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Have audience read them to themselves</a:t>
            </a:r>
          </a:p>
        </p:txBody>
      </p:sp>
    </p:spTree>
    <p:extLst>
      <p:ext uri="{BB962C8B-B14F-4D97-AF65-F5344CB8AC3E}">
        <p14:creationId xmlns:p14="http://schemas.microsoft.com/office/powerpoint/2010/main" val="2765792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69B0832-AB22-4B5A-B31C-6BCC8E721988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Have audience read them to themselves</a:t>
            </a:r>
          </a:p>
        </p:txBody>
      </p:sp>
    </p:spTree>
    <p:extLst>
      <p:ext uri="{BB962C8B-B14F-4D97-AF65-F5344CB8AC3E}">
        <p14:creationId xmlns:p14="http://schemas.microsoft.com/office/powerpoint/2010/main" val="801717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13C5907-FAC3-4F8B-A746-7300CB72F755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Have audience read them to themselves</a:t>
            </a:r>
          </a:p>
        </p:txBody>
      </p:sp>
    </p:spTree>
    <p:extLst>
      <p:ext uri="{BB962C8B-B14F-4D97-AF65-F5344CB8AC3E}">
        <p14:creationId xmlns:p14="http://schemas.microsoft.com/office/powerpoint/2010/main" val="1352859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767DEA4-2201-48AC-BC12-15BF5ED8051A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Go over actual mission statement – next slide</a:t>
            </a:r>
          </a:p>
        </p:txBody>
      </p:sp>
    </p:spTree>
    <p:extLst>
      <p:ext uri="{BB962C8B-B14F-4D97-AF65-F5344CB8AC3E}">
        <p14:creationId xmlns:p14="http://schemas.microsoft.com/office/powerpoint/2010/main" val="64411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AB4D945-31D0-4E1E-95C5-31663721498D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Go over actual mission statement – next slide</a:t>
            </a:r>
          </a:p>
        </p:txBody>
      </p:sp>
    </p:spTree>
    <p:extLst>
      <p:ext uri="{BB962C8B-B14F-4D97-AF65-F5344CB8AC3E}">
        <p14:creationId xmlns:p14="http://schemas.microsoft.com/office/powerpoint/2010/main" val="392421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" y="0"/>
            <a:ext cx="9116697" cy="6858000"/>
          </a:xfrm>
          <a:prstGeom prst="rect">
            <a:avLst/>
          </a:prstGeom>
        </p:spPr>
      </p:pic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0447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352800"/>
            <a:ext cx="6400800" cy="1752600"/>
          </a:xfrm>
          <a:solidFill>
            <a:srgbClr val="75787B"/>
          </a:solidFill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46885"/>
            <a:ext cx="1828800" cy="65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4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04800"/>
            <a:ext cx="19621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340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3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6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7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19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30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29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1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solidFill>
            <a:srgbClr val="0051BA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46885"/>
            <a:ext cx="1828800" cy="6587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75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51B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5787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5787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5787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75787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2209800"/>
            <a:ext cx="77724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3" eaLnBrk="1" hangingPunct="1">
              <a:buFontTx/>
              <a:buNone/>
            </a:pPr>
            <a:endParaRPr lang="en-US" altLang="en-US" smtClean="0"/>
          </a:p>
          <a:p>
            <a:pPr lvl="3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2D4020"/>
      </a:dk1>
      <a:lt1>
        <a:srgbClr val="FFFFFF"/>
      </a:lt1>
      <a:dk2>
        <a:srgbClr val="FFFFFF"/>
      </a:dk2>
      <a:lt2>
        <a:srgbClr val="808080"/>
      </a:lt2>
      <a:accent1>
        <a:srgbClr val="894026"/>
      </a:accent1>
      <a:accent2>
        <a:srgbClr val="333399"/>
      </a:accent2>
      <a:accent3>
        <a:srgbClr val="FFFFFF"/>
      </a:accent3>
      <a:accent4>
        <a:srgbClr val="25351A"/>
      </a:accent4>
      <a:accent5>
        <a:srgbClr val="C4AFAC"/>
      </a:accent5>
      <a:accent6>
        <a:srgbClr val="2D2D8A"/>
      </a:accent6>
      <a:hlink>
        <a:srgbClr val="EDB011"/>
      </a:hlink>
      <a:folHlink>
        <a:srgbClr val="99CC00"/>
      </a:folHlink>
    </a:clrScheme>
    <a:fontScheme name="Blank Presentation">
      <a:majorFont>
        <a:latin typeface="Helvetica 75 Bold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38137DF138148AF4A7B8FE4F9B60E" ma:contentTypeVersion="2" ma:contentTypeDescription="Create a new document." ma:contentTypeScope="" ma:versionID="fffe3dbe16dd58d90100ec10c6842742">
  <xsd:schema xmlns:xsd="http://www.w3.org/2001/XMLSchema" xmlns:xs="http://www.w3.org/2001/XMLSchema" xmlns:p="http://schemas.microsoft.com/office/2006/metadata/properties" xmlns:ns2="2f30cab1-58a9-4d17-80ec-48ed34d75225" targetNamespace="http://schemas.microsoft.com/office/2006/metadata/properties" ma:root="true" ma:fieldsID="0af353f19237097cdaeb27a4bae02584" ns2:_="">
    <xsd:import namespace="2f30cab1-58a9-4d17-80ec-48ed34d752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0cab1-58a9-4d17-80ec-48ed34d752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02FBEC-EBCD-4A6B-95A6-439A4D0632F8}"/>
</file>

<file path=customXml/itemProps2.xml><?xml version="1.0" encoding="utf-8"?>
<ds:datastoreItem xmlns:ds="http://schemas.openxmlformats.org/officeDocument/2006/customXml" ds:itemID="{3308542E-250D-4438-9778-FD096B45C226}"/>
</file>

<file path=customXml/itemProps3.xml><?xml version="1.0" encoding="utf-8"?>
<ds:datastoreItem xmlns:ds="http://schemas.openxmlformats.org/officeDocument/2006/customXml" ds:itemID="{86426E75-41FA-4F88-8257-2F5722545A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55</Words>
  <Application>Microsoft Office PowerPoint</Application>
  <PresentationFormat>On-screen Show (4:3)</PresentationFormat>
  <Paragraphs>16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 75 Bold</vt:lpstr>
      <vt:lpstr>Helvetica Neue</vt:lpstr>
      <vt:lpstr>Times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Koch &amp; Koch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Koch</dc:creator>
  <cp:lastModifiedBy>Joyce Tribbey</cp:lastModifiedBy>
  <cp:revision>21</cp:revision>
  <dcterms:created xsi:type="dcterms:W3CDTF">2006-09-30T16:27:52Z</dcterms:created>
  <dcterms:modified xsi:type="dcterms:W3CDTF">2016-06-28T21:24:01Z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0x01010076038137DF138148AF4A7B8FE4F9B60E</vt:lpwstr>
  </property>
</Properties>
</file>